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3"/>
    <p:restoredTop sz="94663"/>
  </p:normalViewPr>
  <p:slideViewPr>
    <p:cSldViewPr snapToGrid="0" snapToObjects="1">
      <p:cViewPr varScale="1">
        <p:scale>
          <a:sx n="106" d="100"/>
          <a:sy n="106" d="100"/>
        </p:scale>
        <p:origin x="200" y="2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560AE-6B67-7045-9660-183F3C99A3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D61B7A-0E7A-B940-9F40-82F3DB0EB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A8889-8545-FF4F-892A-D1A85C21F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6B234-3908-F94C-8B21-CB2C7A45D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8A475-1016-EB40-82C8-57AAEB73B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865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32104-C468-A94D-B60B-79060DBA9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5950AE-5A3F-6F48-95B4-A4D930CD59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F4560-5577-954D-8473-812B4975B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B1020-298D-D949-B422-FC5B096CA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E1EE1-D4E2-B649-92A0-17B1B7D75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819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F600F2-A289-404B-8C65-2AC97D9D04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A1AB99-CEE1-8045-A885-B1B72B661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9055F-D9FD-DC48-993F-78E2BF858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9D058-61ED-3D4E-81B6-8B7F5559E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BA7A2-CAC3-3D47-A060-1C5C018D4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4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C0AF-3CB1-A84E-BEF9-23C95911A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A7604-FCE0-EB4B-A929-B67464906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C82E7-0BDE-D54C-9E74-C97D29BF1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A35EF-C540-BC4E-AC1E-03F9724BE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E20E8-1B41-0944-9BAF-AF2C6E0FA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432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2320D-FAE6-8742-8B99-FE39A3925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11C34-6689-4347-8127-4735FB38C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2616A-80A3-B54D-A576-C74821F86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3225F-427B-6447-A636-A07B41671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7367D-3142-0740-8BE5-6E3F56546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4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BC9C2-7EDF-0D4A-A891-D4A53C6AE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4386B-845C-5C4E-A947-620B950A89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033B67-45EF-AF4E-A9A9-C2AD00462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2E0C9-A8CB-B54A-A888-1DE8558F2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B985E6-F96E-9B44-90E9-3C4F388F1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44786-3F52-5540-8B56-22874AC22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122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FA96-0A66-B44D-95CC-116DE11CE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E38F5F-C3CC-CB4A-9C6D-C2577CF95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D0B211-8DF4-404E-80B7-805587867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B59689-B60F-124D-88FB-8C50621E0E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6E531C-4D10-6841-87B5-70297BACB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5FA1C0-1E8B-424B-B5C2-2160687A2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03F0C6-C40F-9743-93E9-8882DFEB8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D6FE72-6586-5D46-B814-B62725B92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555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1CF97-FEFC-FE4D-99B6-2AD6D25EF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04C80F-696F-3545-8503-5B5AC5590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6F61E2-3646-D341-BF74-4C11B779D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BB9E5C-BAEB-4343-B4AD-100FD00D5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14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B2EE06-5F83-AC48-B80B-C09DC5AA6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3490C-C857-304B-938F-7622395B8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0338C-A668-2548-92F1-1A65E2CD6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26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8411B-6696-E04B-9E48-20271193C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AA1A1-D004-AC4D-9732-5AD15CF6F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419E22-DD4A-5F4B-B60F-66C62D936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7FD00A-0C23-8C4C-A388-4D1265544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98E987-E491-F546-8AD8-C06FB7AAF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7286C-129F-ED4A-91AD-61F5F409B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83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ED499-EF08-2B41-B933-4FE72AF89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A11FCF-3738-294B-9BD6-8327CA299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B2D3BC-BF35-0247-B463-5A0527CED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CD92D3-B9EA-384C-916D-AD586FC79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DF0ABA-CB41-F249-AD1A-7071902D9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FC4D7-7ACD-AE4D-82F3-36D40B23A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315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8D80D8-68D8-C94E-930D-F2E20D90D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16B6D-E745-4047-A4EC-BC3E5B975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07A49-B60A-7D40-B1E2-50C01FC450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BBC06-5B38-5148-90B0-1A317A802F12}" type="datetimeFigureOut">
              <a:rPr lang="en-US" smtClean="0"/>
              <a:t>3/16/20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2146E-B794-3949-B675-926F21E2EC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42D56-F327-6A47-876A-B9972F9872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41F51-99EB-A846-8799-3647808A9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125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1500C69-4807-244E-9C5A-2E7576EEE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5113421" cy="54423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266520-F129-EA45-B073-1CA6D1849A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75" t="18070"/>
          <a:stretch/>
        </p:blipFill>
        <p:spPr>
          <a:xfrm>
            <a:off x="4323348" y="2735776"/>
            <a:ext cx="5269832" cy="34362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F60BDF-1004-984D-B974-581E97420C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670" t="5330" r="25186" b="83266"/>
          <a:stretch/>
        </p:blipFill>
        <p:spPr>
          <a:xfrm>
            <a:off x="4926931" y="1545891"/>
            <a:ext cx="2334126" cy="7820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DD7C66-06B6-0F40-92E3-8B16A5D132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461" t="11404" r="26425" b="47371"/>
          <a:stretch/>
        </p:blipFill>
        <p:spPr>
          <a:xfrm>
            <a:off x="0" y="4651710"/>
            <a:ext cx="4668253" cy="22499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EF4635E-5795-EE4D-9CC0-D0E56EF194C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869" t="6491" r="25493" b="27193"/>
          <a:stretch/>
        </p:blipFill>
        <p:spPr>
          <a:xfrm>
            <a:off x="7688179" y="3460824"/>
            <a:ext cx="4503821" cy="338458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51DBA94-0202-0048-AC39-F6C841EC852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092" t="54075" r="22533" b="27017"/>
          <a:stretch/>
        </p:blipFill>
        <p:spPr>
          <a:xfrm>
            <a:off x="5113420" y="0"/>
            <a:ext cx="6629401" cy="129671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B272137-9F19-CF4C-AD47-9B7ECDB776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94834" y="1460398"/>
            <a:ext cx="4481438" cy="1836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0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Kseniia Shnurova</dc:creator>
  <cp:lastModifiedBy>Kseniia Shnurova</cp:lastModifiedBy>
  <cp:revision>3</cp:revision>
  <dcterms:created xsi:type="dcterms:W3CDTF">2020-03-16T10:57:45Z</dcterms:created>
  <dcterms:modified xsi:type="dcterms:W3CDTF">2020-03-16T11:38:39Z</dcterms:modified>
</cp:coreProperties>
</file>

<file path=docProps/thumbnail.jpeg>
</file>